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1079976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9971" y="1122363"/>
            <a:ext cx="8099822" cy="2387600"/>
          </a:xfrm>
        </p:spPr>
        <p:txBody>
          <a:bodyPr anchor="b"/>
          <a:lstStyle>
            <a:lvl1pPr algn="ctr">
              <a:defRPr sz="531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602038"/>
            <a:ext cx="8099822" cy="1655762"/>
          </a:xfrm>
        </p:spPr>
        <p:txBody>
          <a:bodyPr/>
          <a:lstStyle>
            <a:lvl1pPr marL="0" indent="0" algn="ctr">
              <a:buNone/>
              <a:defRPr sz="2126"/>
            </a:lvl1pPr>
            <a:lvl2pPr marL="404988" indent="0" algn="ctr">
              <a:buNone/>
              <a:defRPr sz="1772"/>
            </a:lvl2pPr>
            <a:lvl3pPr marL="809976" indent="0" algn="ctr">
              <a:buNone/>
              <a:defRPr sz="1594"/>
            </a:lvl3pPr>
            <a:lvl4pPr marL="1214963" indent="0" algn="ctr">
              <a:buNone/>
              <a:defRPr sz="1417"/>
            </a:lvl4pPr>
            <a:lvl5pPr marL="1619951" indent="0" algn="ctr">
              <a:buNone/>
              <a:defRPr sz="1417"/>
            </a:lvl5pPr>
            <a:lvl6pPr marL="2024939" indent="0" algn="ctr">
              <a:buNone/>
              <a:defRPr sz="1417"/>
            </a:lvl6pPr>
            <a:lvl7pPr marL="2429927" indent="0" algn="ctr">
              <a:buNone/>
              <a:defRPr sz="1417"/>
            </a:lvl7pPr>
            <a:lvl8pPr marL="2834914" indent="0" algn="ctr">
              <a:buNone/>
              <a:defRPr sz="1417"/>
            </a:lvl8pPr>
            <a:lvl9pPr marL="3239902" indent="0" algn="ctr">
              <a:buNone/>
              <a:defRPr sz="141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4588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758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0" y="365125"/>
            <a:ext cx="2328699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65125"/>
            <a:ext cx="68511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589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8211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09739"/>
            <a:ext cx="9314796" cy="2852737"/>
          </a:xfrm>
        </p:spPr>
        <p:txBody>
          <a:bodyPr anchor="b"/>
          <a:lstStyle>
            <a:lvl1pPr>
              <a:defRPr sz="531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589464"/>
            <a:ext cx="9314796" cy="1500187"/>
          </a:xfrm>
        </p:spPr>
        <p:txBody>
          <a:bodyPr/>
          <a:lstStyle>
            <a:lvl1pPr marL="0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1pPr>
            <a:lvl2pPr marL="404988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09976" indent="0">
              <a:buNone/>
              <a:defRPr sz="1594">
                <a:solidFill>
                  <a:schemeClr val="tx1">
                    <a:tint val="75000"/>
                  </a:schemeClr>
                </a:solidFill>
              </a:defRPr>
            </a:lvl3pPr>
            <a:lvl4pPr marL="1214963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4pPr>
            <a:lvl5pPr marL="1619951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5pPr>
            <a:lvl6pPr marL="2024939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6pPr>
            <a:lvl7pPr marL="2429927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7pPr>
            <a:lvl8pPr marL="2834914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8pPr>
            <a:lvl9pPr marL="3239902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722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825625"/>
            <a:ext cx="458989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825625"/>
            <a:ext cx="458989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0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65126"/>
            <a:ext cx="931479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1" y="1681163"/>
            <a:ext cx="4568806" cy="823912"/>
          </a:xfrm>
        </p:spPr>
        <p:txBody>
          <a:bodyPr anchor="b"/>
          <a:lstStyle>
            <a:lvl1pPr marL="0" indent="0">
              <a:buNone/>
              <a:defRPr sz="2126" b="1"/>
            </a:lvl1pPr>
            <a:lvl2pPr marL="404988" indent="0">
              <a:buNone/>
              <a:defRPr sz="1772" b="1"/>
            </a:lvl2pPr>
            <a:lvl3pPr marL="809976" indent="0">
              <a:buNone/>
              <a:defRPr sz="1594" b="1"/>
            </a:lvl3pPr>
            <a:lvl4pPr marL="1214963" indent="0">
              <a:buNone/>
              <a:defRPr sz="1417" b="1"/>
            </a:lvl4pPr>
            <a:lvl5pPr marL="1619951" indent="0">
              <a:buNone/>
              <a:defRPr sz="1417" b="1"/>
            </a:lvl5pPr>
            <a:lvl6pPr marL="2024939" indent="0">
              <a:buNone/>
              <a:defRPr sz="1417" b="1"/>
            </a:lvl6pPr>
            <a:lvl7pPr marL="2429927" indent="0">
              <a:buNone/>
              <a:defRPr sz="1417" b="1"/>
            </a:lvl7pPr>
            <a:lvl8pPr marL="2834914" indent="0">
              <a:buNone/>
              <a:defRPr sz="1417" b="1"/>
            </a:lvl8pPr>
            <a:lvl9pPr marL="3239902" indent="0">
              <a:buNone/>
              <a:defRPr sz="141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1" y="2505075"/>
            <a:ext cx="456880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0" y="1681163"/>
            <a:ext cx="4591306" cy="823912"/>
          </a:xfrm>
        </p:spPr>
        <p:txBody>
          <a:bodyPr anchor="b"/>
          <a:lstStyle>
            <a:lvl1pPr marL="0" indent="0">
              <a:buNone/>
              <a:defRPr sz="2126" b="1"/>
            </a:lvl1pPr>
            <a:lvl2pPr marL="404988" indent="0">
              <a:buNone/>
              <a:defRPr sz="1772" b="1"/>
            </a:lvl2pPr>
            <a:lvl3pPr marL="809976" indent="0">
              <a:buNone/>
              <a:defRPr sz="1594" b="1"/>
            </a:lvl3pPr>
            <a:lvl4pPr marL="1214963" indent="0">
              <a:buNone/>
              <a:defRPr sz="1417" b="1"/>
            </a:lvl4pPr>
            <a:lvl5pPr marL="1619951" indent="0">
              <a:buNone/>
              <a:defRPr sz="1417" b="1"/>
            </a:lvl5pPr>
            <a:lvl6pPr marL="2024939" indent="0">
              <a:buNone/>
              <a:defRPr sz="1417" b="1"/>
            </a:lvl6pPr>
            <a:lvl7pPr marL="2429927" indent="0">
              <a:buNone/>
              <a:defRPr sz="1417" b="1"/>
            </a:lvl7pPr>
            <a:lvl8pPr marL="2834914" indent="0">
              <a:buNone/>
              <a:defRPr sz="1417" b="1"/>
            </a:lvl8pPr>
            <a:lvl9pPr marL="3239902" indent="0">
              <a:buNone/>
              <a:defRPr sz="141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0" y="2505075"/>
            <a:ext cx="459130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447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3788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141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1" y="457200"/>
            <a:ext cx="3483204" cy="1600200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987426"/>
            <a:ext cx="5467380" cy="4873625"/>
          </a:xfrm>
        </p:spPr>
        <p:txBody>
          <a:bodyPr/>
          <a:lstStyle>
            <a:lvl1pPr>
              <a:defRPr sz="2835"/>
            </a:lvl1pPr>
            <a:lvl2pPr>
              <a:defRPr sz="2480"/>
            </a:lvl2pPr>
            <a:lvl3pPr>
              <a:defRPr sz="2126"/>
            </a:lvl3pPr>
            <a:lvl4pPr>
              <a:defRPr sz="1772"/>
            </a:lvl4pPr>
            <a:lvl5pPr>
              <a:defRPr sz="1772"/>
            </a:lvl5pPr>
            <a:lvl6pPr>
              <a:defRPr sz="1772"/>
            </a:lvl6pPr>
            <a:lvl7pPr>
              <a:defRPr sz="1772"/>
            </a:lvl7pPr>
            <a:lvl8pPr>
              <a:defRPr sz="1772"/>
            </a:lvl8pPr>
            <a:lvl9pPr>
              <a:defRPr sz="177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1" y="2057400"/>
            <a:ext cx="3483204" cy="3811588"/>
          </a:xfrm>
        </p:spPr>
        <p:txBody>
          <a:bodyPr/>
          <a:lstStyle>
            <a:lvl1pPr marL="0" indent="0">
              <a:buNone/>
              <a:defRPr sz="1417"/>
            </a:lvl1pPr>
            <a:lvl2pPr marL="404988" indent="0">
              <a:buNone/>
              <a:defRPr sz="1240"/>
            </a:lvl2pPr>
            <a:lvl3pPr marL="809976" indent="0">
              <a:buNone/>
              <a:defRPr sz="1063"/>
            </a:lvl3pPr>
            <a:lvl4pPr marL="1214963" indent="0">
              <a:buNone/>
              <a:defRPr sz="886"/>
            </a:lvl4pPr>
            <a:lvl5pPr marL="1619951" indent="0">
              <a:buNone/>
              <a:defRPr sz="886"/>
            </a:lvl5pPr>
            <a:lvl6pPr marL="2024939" indent="0">
              <a:buNone/>
              <a:defRPr sz="886"/>
            </a:lvl6pPr>
            <a:lvl7pPr marL="2429927" indent="0">
              <a:buNone/>
              <a:defRPr sz="886"/>
            </a:lvl7pPr>
            <a:lvl8pPr marL="2834914" indent="0">
              <a:buNone/>
              <a:defRPr sz="886"/>
            </a:lvl8pPr>
            <a:lvl9pPr marL="3239902" indent="0">
              <a:buNone/>
              <a:defRPr sz="88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9914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1" y="457200"/>
            <a:ext cx="3483204" cy="1600200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987426"/>
            <a:ext cx="5467380" cy="4873625"/>
          </a:xfrm>
        </p:spPr>
        <p:txBody>
          <a:bodyPr anchor="t"/>
          <a:lstStyle>
            <a:lvl1pPr marL="0" indent="0">
              <a:buNone/>
              <a:defRPr sz="2835"/>
            </a:lvl1pPr>
            <a:lvl2pPr marL="404988" indent="0">
              <a:buNone/>
              <a:defRPr sz="2480"/>
            </a:lvl2pPr>
            <a:lvl3pPr marL="809976" indent="0">
              <a:buNone/>
              <a:defRPr sz="2126"/>
            </a:lvl3pPr>
            <a:lvl4pPr marL="1214963" indent="0">
              <a:buNone/>
              <a:defRPr sz="1772"/>
            </a:lvl4pPr>
            <a:lvl5pPr marL="1619951" indent="0">
              <a:buNone/>
              <a:defRPr sz="1772"/>
            </a:lvl5pPr>
            <a:lvl6pPr marL="2024939" indent="0">
              <a:buNone/>
              <a:defRPr sz="1772"/>
            </a:lvl6pPr>
            <a:lvl7pPr marL="2429927" indent="0">
              <a:buNone/>
              <a:defRPr sz="1772"/>
            </a:lvl7pPr>
            <a:lvl8pPr marL="2834914" indent="0">
              <a:buNone/>
              <a:defRPr sz="1772"/>
            </a:lvl8pPr>
            <a:lvl9pPr marL="3239902" indent="0">
              <a:buNone/>
              <a:defRPr sz="177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1" y="2057400"/>
            <a:ext cx="3483204" cy="3811588"/>
          </a:xfrm>
        </p:spPr>
        <p:txBody>
          <a:bodyPr/>
          <a:lstStyle>
            <a:lvl1pPr marL="0" indent="0">
              <a:buNone/>
              <a:defRPr sz="1417"/>
            </a:lvl1pPr>
            <a:lvl2pPr marL="404988" indent="0">
              <a:buNone/>
              <a:defRPr sz="1240"/>
            </a:lvl2pPr>
            <a:lvl3pPr marL="809976" indent="0">
              <a:buNone/>
              <a:defRPr sz="1063"/>
            </a:lvl3pPr>
            <a:lvl4pPr marL="1214963" indent="0">
              <a:buNone/>
              <a:defRPr sz="886"/>
            </a:lvl4pPr>
            <a:lvl5pPr marL="1619951" indent="0">
              <a:buNone/>
              <a:defRPr sz="886"/>
            </a:lvl5pPr>
            <a:lvl6pPr marL="2024939" indent="0">
              <a:buNone/>
              <a:defRPr sz="886"/>
            </a:lvl6pPr>
            <a:lvl7pPr marL="2429927" indent="0">
              <a:buNone/>
              <a:defRPr sz="886"/>
            </a:lvl7pPr>
            <a:lvl8pPr marL="2834914" indent="0">
              <a:buNone/>
              <a:defRPr sz="886"/>
            </a:lvl8pPr>
            <a:lvl9pPr marL="3239902" indent="0">
              <a:buNone/>
              <a:defRPr sz="88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71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65126"/>
            <a:ext cx="93147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825625"/>
            <a:ext cx="93147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356351"/>
            <a:ext cx="2429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EC788-8A0C-41EC-AEDF-7918ED08C330}" type="datetimeFigureOut">
              <a:rPr lang="en-GB" smtClean="0"/>
              <a:t>14/06/2024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356351"/>
            <a:ext cx="3644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356351"/>
            <a:ext cx="2429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917BF-9496-421D-B651-69D0FCC81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854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09976" rtl="0" eaLnBrk="1" latinLnBrk="0" hangingPunct="1">
        <a:lnSpc>
          <a:spcPct val="90000"/>
        </a:lnSpc>
        <a:spcBef>
          <a:spcPct val="0"/>
        </a:spcBef>
        <a:buNone/>
        <a:defRPr sz="38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494" indent="-202494" algn="l" defTabSz="809976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07482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12469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417457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4pPr>
      <a:lvl5pPr marL="1822445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5pPr>
      <a:lvl6pPr marL="2227433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6pPr>
      <a:lvl7pPr marL="2632420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7pPr>
      <a:lvl8pPr marL="3037408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8pPr>
      <a:lvl9pPr marL="3442396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1pPr>
      <a:lvl2pPr marL="404988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2pPr>
      <a:lvl3pPr marL="809976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3pPr>
      <a:lvl4pPr marL="1214963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4pPr>
      <a:lvl5pPr marL="1619951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5pPr>
      <a:lvl6pPr marL="2024939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6pPr>
      <a:lvl7pPr marL="2429927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7pPr>
      <a:lvl8pPr marL="2834914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8pPr>
      <a:lvl9pPr marL="3239902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E63F22C-F5D7-98C4-4545-F9EEBCFAA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2" y="776812"/>
            <a:ext cx="10636698" cy="5974655"/>
          </a:xfrm>
          <a:prstGeom prst="rect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643E425-C1C6-3CBC-00B6-F18A74360AF2}"/>
              </a:ext>
            </a:extLst>
          </p:cNvPr>
          <p:cNvSpPr/>
          <p:nvPr/>
        </p:nvSpPr>
        <p:spPr>
          <a:xfrm>
            <a:off x="1481931" y="39858"/>
            <a:ext cx="7835900" cy="65252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Employee Compliance - Overview Page</a:t>
            </a:r>
          </a:p>
          <a:p>
            <a:pPr algn="ctr"/>
            <a:r>
              <a:rPr lang="en-US" sz="1400" dirty="0"/>
              <a:t>Shows a holistic look at overall employee Compliance for English and Human Factors requirements.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100803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643E425-C1C6-3CBC-00B6-F18A74360AF2}"/>
              </a:ext>
            </a:extLst>
          </p:cNvPr>
          <p:cNvSpPr/>
          <p:nvPr/>
        </p:nvSpPr>
        <p:spPr>
          <a:xfrm>
            <a:off x="1481931" y="39858"/>
            <a:ext cx="7835900" cy="777212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Employee Compliance - Gradebook Page</a:t>
            </a:r>
          </a:p>
          <a:p>
            <a:pPr algn="ctr"/>
            <a:r>
              <a:rPr lang="en-US" sz="1400" dirty="0"/>
              <a:t>Shows a more detailed look at English compliance, including results, dates of exams and links to certificate PDFS</a:t>
            </a:r>
            <a:endParaRPr lang="en-GB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36B5A1-1B30-D03E-2FCB-D38B1AA55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13" y="914400"/>
            <a:ext cx="10564935" cy="58238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1734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</TotalTime>
  <Words>45</Words>
  <Application>Microsoft Office PowerPoint</Application>
  <PresentationFormat>Custom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Bayr Harrison</dc:creator>
  <cp:lastModifiedBy>Bayr Harrison</cp:lastModifiedBy>
  <cp:revision>1</cp:revision>
  <dcterms:created xsi:type="dcterms:W3CDTF">2024-06-14T04:43:55Z</dcterms:created>
  <dcterms:modified xsi:type="dcterms:W3CDTF">2024-06-14T04:50:05Z</dcterms:modified>
</cp:coreProperties>
</file>

<file path=docProps/thumbnail.jpeg>
</file>